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4660"/>
  </p:normalViewPr>
  <p:slideViewPr>
    <p:cSldViewPr>
      <p:cViewPr varScale="1">
        <p:scale>
          <a:sx n="70" d="100"/>
          <a:sy n="70" d="100"/>
        </p:scale>
        <p:origin x="134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A0BB0-C374-42D7-8365-B214EAF80389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A48D6-07B3-42AA-A355-12B9D9AEA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3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6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3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2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2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4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2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2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5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22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0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9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F09A9-8FAE-4BB1-8CF8-7F92785DA349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4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-k-d.ru/tender/75883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a-k-d.ru/tender/" TargetMode="External"/><Relationship Id="rId12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tomproperty.ru/sale/72120/" TargetMode="External"/><Relationship Id="rId11" Type="http://schemas.openxmlformats.org/officeDocument/2006/relationships/image" Target="../media/image5.emf"/><Relationship Id="rId5" Type="http://schemas.openxmlformats.org/officeDocument/2006/relationships/image" Target="../media/image2.png"/><Relationship Id="rId10" Type="http://schemas.openxmlformats.org/officeDocument/2006/relationships/image" Target="../media/image4.jpeg"/><Relationship Id="rId4" Type="http://schemas.openxmlformats.org/officeDocument/2006/relationships/hyperlink" Target="mailto:povarova-ea@rosenergoatom.ru" TargetMode="External"/><Relationship Id="rId9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663623" y="1185129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Квартира </a:t>
            </a:r>
            <a:endParaRPr lang="ru-RU" dirty="0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207375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rgbClr val="FFFF00"/>
                </a:solidFill>
              </a:rPr>
              <a:t>Трехкомнатная квартира, </a:t>
            </a:r>
            <a:r>
              <a:rPr lang="ru-RU" sz="2200" b="1" dirty="0">
                <a:solidFill>
                  <a:srgbClr val="FFFF00"/>
                </a:solidFill>
              </a:rPr>
              <a:t>общей площадью </a:t>
            </a:r>
            <a:r>
              <a:rPr lang="en-US" sz="2200" b="1" dirty="0" smtClean="0">
                <a:solidFill>
                  <a:srgbClr val="FFFF00"/>
                </a:solidFill>
              </a:rPr>
              <a:t>83</a:t>
            </a:r>
            <a:r>
              <a:rPr lang="ru-RU" sz="2200" b="1" dirty="0" smtClean="0">
                <a:solidFill>
                  <a:srgbClr val="FFFF00"/>
                </a:solidFill>
              </a:rPr>
              <a:t>,</a:t>
            </a:r>
            <a:r>
              <a:rPr lang="en-US" sz="2200" b="1" dirty="0" smtClean="0">
                <a:solidFill>
                  <a:srgbClr val="FFFF00"/>
                </a:solidFill>
              </a:rPr>
              <a:t>4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>
                <a:solidFill>
                  <a:srgbClr val="FFFF00"/>
                </a:solidFill>
              </a:rPr>
              <a:t>кв. м, </a:t>
            </a:r>
            <a:r>
              <a:rPr lang="ru-RU" sz="2200" b="1" dirty="0" smtClean="0">
                <a:solidFill>
                  <a:srgbClr val="FFFF00"/>
                </a:solidFill>
              </a:rPr>
              <a:t>расположенная </a:t>
            </a:r>
            <a:r>
              <a:rPr lang="ru-RU" sz="2200" b="1" dirty="0">
                <a:solidFill>
                  <a:srgbClr val="FFFF00"/>
                </a:solidFill>
              </a:rPr>
              <a:t>по адресу: Россия, г. Москва, ул. </a:t>
            </a:r>
            <a:r>
              <a:rPr lang="ru-RU" sz="2200" b="1" dirty="0" err="1">
                <a:solidFill>
                  <a:srgbClr val="FFFF00"/>
                </a:solidFill>
              </a:rPr>
              <a:t>Краснопрудная</a:t>
            </a:r>
            <a:r>
              <a:rPr lang="ru-RU" sz="2200" b="1" dirty="0">
                <a:solidFill>
                  <a:srgbClr val="FFFF00"/>
                </a:solidFill>
              </a:rPr>
              <a:t>, дом 1, кв. </a:t>
            </a:r>
            <a:r>
              <a:rPr lang="en-US" sz="2200" b="1" dirty="0">
                <a:solidFill>
                  <a:srgbClr val="FFFF00"/>
                </a:solidFill>
              </a:rPr>
              <a:t>8</a:t>
            </a:r>
            <a:r>
              <a:rPr lang="ru-RU" sz="2200" b="1" dirty="0" smtClean="0">
                <a:solidFill>
                  <a:srgbClr val="FFFF00"/>
                </a:solidFill>
              </a:rPr>
              <a:t>4.</a:t>
            </a:r>
            <a:endParaRPr lang="en-US" sz="22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508504" y="2495044"/>
            <a:ext cx="3600000" cy="464642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>
              <a:spcBef>
                <a:spcPts val="0"/>
              </a:spcBef>
            </a:pPr>
            <a:endParaRPr lang="ru-RU" sz="1200" b="1" dirty="0" smtClean="0">
              <a:latin typeface="+mn-lt"/>
            </a:endParaRP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latin typeface="+mn-lt"/>
              </a:rPr>
              <a:t>Площадь</a:t>
            </a:r>
            <a:r>
              <a:rPr lang="ru-RU" sz="1200" b="1" dirty="0">
                <a:latin typeface="+mn-lt"/>
              </a:rPr>
              <a:t>: </a:t>
            </a:r>
            <a:r>
              <a:rPr lang="ru-RU" sz="1200" b="1" dirty="0" smtClean="0"/>
              <a:t>83</a:t>
            </a:r>
            <a:r>
              <a:rPr lang="ru-RU" sz="1200" b="1" dirty="0" smtClean="0">
                <a:latin typeface="+mn-lt"/>
              </a:rPr>
              <a:t>,4 </a:t>
            </a:r>
            <a:r>
              <a:rPr lang="ru-RU" sz="1200" b="1" dirty="0" err="1" smtClean="0">
                <a:latin typeface="+mn-lt"/>
              </a:rPr>
              <a:t>кв.м</a:t>
            </a:r>
            <a:r>
              <a:rPr lang="ru-RU" sz="1200" b="1" dirty="0" smtClean="0">
                <a:latin typeface="+mn-lt"/>
              </a:rPr>
              <a:t>. </a:t>
            </a:r>
          </a:p>
          <a:p>
            <a:pPr marL="180000" lvl="1"/>
            <a:r>
              <a:rPr lang="ru-RU" sz="1200" b="1" dirty="0" smtClean="0">
                <a:latin typeface="+mn-lt"/>
              </a:rPr>
              <a:t>Право: </a:t>
            </a:r>
          </a:p>
          <a:p>
            <a:pPr marL="180000" lvl="1"/>
            <a:r>
              <a:rPr lang="ru-RU" sz="1200" b="1" dirty="0" smtClean="0">
                <a:latin typeface="+mn-lt"/>
              </a:rPr>
              <a:t>свидетельство № </a:t>
            </a:r>
            <a:r>
              <a:rPr lang="ru-RU" sz="1200" b="1" dirty="0"/>
              <a:t>77-АС № 033476 от 15.12.2014 </a:t>
            </a:r>
            <a:endParaRPr lang="ru-RU" dirty="0"/>
          </a:p>
          <a:p>
            <a:pPr marL="180000" lvl="1"/>
            <a:r>
              <a:rPr lang="ru-RU" sz="1200" b="1" dirty="0" smtClean="0">
                <a:latin typeface="+mn-lt"/>
              </a:rPr>
              <a:t>Кадастровый паспорт:  № </a:t>
            </a:r>
            <a:r>
              <a:rPr lang="ru-RU" sz="1200" b="1" dirty="0"/>
              <a:t>77/501/14-1271853 от 22.12.2014 </a:t>
            </a:r>
            <a:endParaRPr lang="ru-RU" sz="1200" b="1" dirty="0" smtClean="0"/>
          </a:p>
          <a:p>
            <a:pPr marL="180000" lvl="1"/>
            <a:r>
              <a:rPr lang="ru-RU" sz="1200" b="1" dirty="0" smtClean="0"/>
              <a:t>Кадастровый номер: 77:01:0003036:1954</a:t>
            </a:r>
          </a:p>
          <a:p>
            <a:pPr marL="180000" lvl="1"/>
            <a:r>
              <a:rPr lang="ru-RU" sz="1200" b="1" dirty="0" smtClean="0">
                <a:cs typeface="Arial" charset="0"/>
              </a:rPr>
              <a:t>О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бременения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charset="0"/>
              </a:rPr>
              <a:t>: </a:t>
            </a:r>
            <a:r>
              <a:rPr lang="ru-RU" sz="1200" b="1" dirty="0"/>
              <a:t>не зарегистрировано </a:t>
            </a:r>
            <a:endParaRPr lang="ru-RU" sz="1200" b="1" dirty="0" smtClean="0"/>
          </a:p>
          <a:p>
            <a:pPr marL="180000" lvl="1"/>
            <a:r>
              <a:rPr lang="ru-RU" sz="1200" b="1" dirty="0" smtClean="0"/>
              <a:t>Этаж: 7/9</a:t>
            </a:r>
          </a:p>
          <a:p>
            <a:pPr marL="180000" lvl="1"/>
            <a:r>
              <a:rPr lang="ru-RU" sz="1200" b="1" dirty="0" smtClean="0"/>
              <a:t>Год постройки: 1961</a:t>
            </a:r>
          </a:p>
          <a:p>
            <a:pPr marL="180000" lvl="1"/>
            <a:r>
              <a:rPr lang="ru-RU" sz="1200" b="1" dirty="0" smtClean="0"/>
              <a:t>Тип планировки: </a:t>
            </a:r>
            <a:r>
              <a:rPr lang="ru-RU" sz="1200" b="1" dirty="0" err="1" smtClean="0"/>
              <a:t>сталинка</a:t>
            </a:r>
            <a:r>
              <a:rPr lang="ru-RU" sz="1200" b="1" dirty="0" smtClean="0"/>
              <a:t> </a:t>
            </a:r>
            <a:r>
              <a:rPr lang="ru-RU" dirty="0"/>
              <a:t>	</a:t>
            </a:r>
          </a:p>
          <a:p>
            <a:pPr marL="180000" lvl="1"/>
            <a:r>
              <a:rPr lang="ru-RU" sz="1200" b="1" dirty="0" smtClean="0"/>
              <a:t>Материал стен: кирпич</a:t>
            </a:r>
            <a:r>
              <a:rPr lang="ru-RU" sz="1200" b="1" dirty="0"/>
              <a:t>	</a:t>
            </a:r>
            <a:endParaRPr lang="ru-RU" sz="1200" b="1" dirty="0" smtClean="0"/>
          </a:p>
          <a:p>
            <a:pPr marL="180000" lvl="1"/>
            <a:r>
              <a:rPr lang="ru-RU" sz="1200" b="1" dirty="0" smtClean="0"/>
              <a:t>Лифт: есть</a:t>
            </a:r>
          </a:p>
          <a:p>
            <a:pPr marL="180000" lvl="1"/>
            <a:r>
              <a:rPr lang="ru-RU" sz="1200" b="1" dirty="0" smtClean="0"/>
              <a:t>Плита: газ</a:t>
            </a:r>
          </a:p>
          <a:p>
            <a:pPr marL="180000" lvl="1"/>
            <a:endParaRPr lang="ru-RU" sz="1200" b="1" dirty="0"/>
          </a:p>
        </p:txBody>
      </p:sp>
      <p:sp>
        <p:nvSpPr>
          <p:cNvPr id="88" name="Полилиния 87"/>
          <p:cNvSpPr/>
          <p:nvPr/>
        </p:nvSpPr>
        <p:spPr bwMode="auto">
          <a:xfrm>
            <a:off x="5508504" y="3068960"/>
            <a:ext cx="3600000" cy="1049939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endParaRPr lang="ru-RU" sz="1200" dirty="0">
              <a:latin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652120" y="3952450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 </a:t>
            </a:r>
            <a:r>
              <a:rPr lang="ru-RU" smtClean="0"/>
              <a:t>(мощности)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496600" y="4320287"/>
            <a:ext cx="3587023" cy="93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r>
              <a:rPr lang="ru-RU" sz="1200" b="1" dirty="0">
                <a:latin typeface="+mn-lt"/>
              </a:rPr>
              <a:t>Электричество: </a:t>
            </a:r>
            <a:r>
              <a:rPr lang="ru-RU" sz="1200" b="1" dirty="0" smtClean="0">
                <a:latin typeface="+mn-lt"/>
              </a:rPr>
              <a:t>есть</a:t>
            </a:r>
          </a:p>
          <a:p>
            <a:pPr marL="180000" lvl="1"/>
            <a:r>
              <a:rPr lang="ru-RU" sz="1200" b="1" dirty="0" smtClean="0">
                <a:latin typeface="+mn-lt"/>
              </a:rPr>
              <a:t>Водоснабжение: центральное </a:t>
            </a:r>
            <a:endParaRPr lang="ru-RU" sz="1200" dirty="0" smtClean="0">
              <a:latin typeface="+mn-lt"/>
            </a:endParaRPr>
          </a:p>
          <a:p>
            <a:pPr marL="180000" lvl="1"/>
            <a:r>
              <a:rPr lang="ru-RU" sz="1200" b="1" dirty="0" smtClean="0">
                <a:latin typeface="+mn-lt"/>
              </a:rPr>
              <a:t>Канализация</a:t>
            </a:r>
            <a:r>
              <a:rPr lang="ru-RU" sz="1200" b="1" dirty="0">
                <a:latin typeface="+mn-lt"/>
              </a:rPr>
              <a:t>: </a:t>
            </a:r>
            <a:r>
              <a:rPr lang="ru-RU" sz="1200" b="1" dirty="0" smtClean="0">
                <a:latin typeface="+mn-lt"/>
              </a:rPr>
              <a:t>центральная</a:t>
            </a:r>
            <a:endParaRPr lang="ru-RU" sz="1200" dirty="0" smtClean="0">
              <a:latin typeface="+mn-lt"/>
            </a:endParaRPr>
          </a:p>
          <a:p>
            <a:pPr marL="180000" lvl="1"/>
            <a:r>
              <a:rPr lang="ru-RU" sz="1200" b="1" dirty="0" smtClean="0">
                <a:latin typeface="+mn-lt"/>
              </a:rPr>
              <a:t>Теплоснабжение: центральное</a:t>
            </a:r>
          </a:p>
          <a:p>
            <a:pPr marL="180000" lvl="1"/>
            <a:r>
              <a:rPr lang="ru-RU" sz="1200" b="1" dirty="0" smtClean="0"/>
              <a:t>Газоснабжение:</a:t>
            </a:r>
            <a:r>
              <a:rPr lang="ru-RU" sz="1200" b="1" dirty="0" smtClean="0">
                <a:latin typeface="+mn-lt"/>
              </a:rPr>
              <a:t> центральное</a:t>
            </a:r>
            <a:endParaRPr lang="ru-RU" sz="1200" dirty="0" smtClean="0"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41714" y="6452791"/>
            <a:ext cx="811212" cy="377825"/>
          </a:xfrm>
        </p:spPr>
        <p:txBody>
          <a:bodyPr/>
          <a:lstStyle/>
          <a:p>
            <a:pPr algn="ctr">
              <a:defRPr/>
            </a:pPr>
            <a:fld id="{58C9DAD9-0460-481D-8B9F-84A479B5BBA4}" type="slidenum">
              <a:rPr lang="ru-RU" sz="1600" b="1" smtClean="0">
                <a:solidFill>
                  <a:srgbClr val="0070C0"/>
                </a:solidFill>
              </a:rPr>
              <a:pPr algn="ctr">
                <a:defRPr/>
              </a:pPr>
              <a:t>1</a:t>
            </a:fld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16496" y="5349792"/>
            <a:ext cx="3420000" cy="346197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580112" y="5805264"/>
            <a:ext cx="34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Лучников Константин Вадимович,</a:t>
            </a:r>
          </a:p>
          <a:p>
            <a:r>
              <a:rPr lang="ru-RU" sz="1000" b="1" dirty="0" smtClean="0"/>
              <a:t>тел</a:t>
            </a:r>
            <a:r>
              <a:rPr lang="ru-RU" sz="1000" b="1" dirty="0"/>
              <a:t>.: 8 910 393 01 10 тел. +7(831) </a:t>
            </a:r>
            <a:r>
              <a:rPr lang="ru-RU" sz="1000" b="1" dirty="0" smtClean="0"/>
              <a:t>421-79-00, </a:t>
            </a:r>
            <a:r>
              <a:rPr lang="ru-RU" sz="1000" b="1" dirty="0" err="1" smtClean="0"/>
              <a:t>доб</a:t>
            </a:r>
            <a:r>
              <a:rPr lang="ru-RU" sz="1000" b="1" dirty="0" smtClean="0"/>
              <a:t> 224-88</a:t>
            </a:r>
          </a:p>
          <a:p>
            <a:r>
              <a:rPr lang="ru-RU" sz="1000" b="1" dirty="0" smtClean="0"/>
              <a:t> </a:t>
            </a:r>
            <a:r>
              <a:rPr lang="en-US" sz="1000" b="1" dirty="0"/>
              <a:t>E-mail</a:t>
            </a:r>
            <a:r>
              <a:rPr lang="ru-RU" sz="1000" b="1" dirty="0"/>
              <a:t>: </a:t>
            </a:r>
            <a:r>
              <a:rPr lang="ru-RU" sz="1000" b="1" dirty="0" smtClean="0"/>
              <a:t>k.luchnikov@ase-ec.ru</a:t>
            </a:r>
            <a:endParaRPr lang="en-US" sz="1000" b="1" dirty="0">
              <a:hlinkClick r:id="rId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9" y="1302687"/>
            <a:ext cx="4968552" cy="304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1520" y="1340768"/>
            <a:ext cx="4862331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Открытый аукцион </a:t>
            </a:r>
            <a:r>
              <a:rPr lang="ru-RU" sz="1200" dirty="0"/>
              <a:t>на </a:t>
            </a:r>
            <a:r>
              <a:rPr lang="ru-RU" sz="1200" dirty="0" smtClean="0"/>
              <a:t>понижение </a:t>
            </a:r>
            <a:r>
              <a:rPr lang="ru-RU" sz="1200" dirty="0"/>
              <a:t>в электронной форме, начальная стоимость </a:t>
            </a:r>
            <a:r>
              <a:rPr lang="ru-RU" sz="1200" dirty="0" smtClean="0"/>
              <a:t>2</a:t>
            </a:r>
            <a:r>
              <a:rPr lang="en-US" sz="1200" dirty="0" smtClean="0"/>
              <a:t>5</a:t>
            </a:r>
            <a:r>
              <a:rPr lang="ru-RU" sz="1200" dirty="0" smtClean="0"/>
              <a:t>,1</a:t>
            </a:r>
            <a:r>
              <a:rPr lang="en-US" sz="1200" dirty="0" smtClean="0"/>
              <a:t>6</a:t>
            </a:r>
            <a:r>
              <a:rPr lang="ru-RU" sz="1200" dirty="0" smtClean="0"/>
              <a:t>0 </a:t>
            </a:r>
            <a:r>
              <a:rPr lang="ru-RU" sz="1200" dirty="0"/>
              <a:t>млн. руб., </a:t>
            </a:r>
            <a:r>
              <a:rPr lang="ru-RU" sz="1200" dirty="0" smtClean="0"/>
              <a:t>цена отсечения 23,650 млн. руб., шаг аукциона  75,5 </a:t>
            </a:r>
            <a:r>
              <a:rPr lang="ru-RU" sz="1200" dirty="0"/>
              <a:t>тыс. руб., размер задатка </a:t>
            </a:r>
            <a:r>
              <a:rPr lang="ru-RU" sz="1200" dirty="0" smtClean="0"/>
              <a:t>2,3</a:t>
            </a:r>
            <a:r>
              <a:rPr lang="en-US" sz="1200" dirty="0" smtClean="0"/>
              <a:t>65</a:t>
            </a:r>
            <a:r>
              <a:rPr lang="ru-RU" sz="1200" dirty="0" smtClean="0"/>
              <a:t> </a:t>
            </a:r>
            <a:r>
              <a:rPr lang="ru-RU" sz="1200" dirty="0"/>
              <a:t>млн. руб., период приема заявок до </a:t>
            </a:r>
            <a:r>
              <a:rPr lang="en-US" sz="1200" dirty="0" smtClean="0"/>
              <a:t>10</a:t>
            </a:r>
            <a:r>
              <a:rPr lang="ru-RU" sz="1200" dirty="0" smtClean="0"/>
              <a:t>.00</a:t>
            </a:r>
            <a:r>
              <a:rPr lang="en-US" sz="1200" dirty="0" smtClean="0"/>
              <a:t> </a:t>
            </a:r>
            <a:r>
              <a:rPr lang="ru-RU" sz="1200" dirty="0" smtClean="0"/>
              <a:t>2</a:t>
            </a:r>
            <a:r>
              <a:rPr lang="en-US" sz="1200" dirty="0" smtClean="0"/>
              <a:t>1.04.202</a:t>
            </a:r>
            <a:r>
              <a:rPr lang="ru-RU" sz="1200" dirty="0" smtClean="0"/>
              <a:t>3</a:t>
            </a:r>
            <a:endParaRPr lang="ru-RU" sz="12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9" y="4510802"/>
            <a:ext cx="2412816" cy="1770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4519863"/>
            <a:ext cx="2412816" cy="1747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56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актива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222124" y="521129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актива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3560" y="6468537"/>
            <a:ext cx="8249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Ссылка на </a:t>
            </a:r>
            <a:r>
              <a:rPr lang="en-US" sz="1200" b="1" dirty="0" smtClean="0"/>
              <a:t>atomproperty.ru </a:t>
            </a:r>
            <a:r>
              <a:rPr lang="ru-RU" sz="1200" b="1" dirty="0" smtClean="0"/>
              <a:t>и ЭТП:</a:t>
            </a:r>
            <a:r>
              <a:rPr lang="en-US" sz="1200" b="1"/>
              <a:t> </a:t>
            </a:r>
            <a:r>
              <a:rPr lang="en-US" sz="1200" b="1" smtClean="0">
                <a:hlinkClick r:id="rId6"/>
              </a:rPr>
              <a:t>https</a:t>
            </a:r>
            <a:r>
              <a:rPr lang="en-US" sz="1200" b="1">
                <a:hlinkClick r:id="rId6"/>
              </a:rPr>
              <a:t>://</a:t>
            </a:r>
            <a:r>
              <a:rPr lang="en-US" sz="1200" b="1">
                <a:hlinkClick r:id="rId6"/>
              </a:rPr>
              <a:t>atomproperty.ru/sale/72120</a:t>
            </a:r>
            <a:r>
              <a:rPr lang="en-US" sz="1200" b="1" smtClean="0">
                <a:hlinkClick r:id="rId6"/>
              </a:rPr>
              <a:t>/</a:t>
            </a:r>
            <a:r>
              <a:rPr lang="en-US" sz="1200" b="1" smtClean="0"/>
              <a:t> </a:t>
            </a:r>
            <a:endParaRPr lang="en-US" sz="1200" b="1" dirty="0"/>
          </a:p>
          <a:p>
            <a:r>
              <a:rPr lang="en-US" sz="1400" b="1" dirty="0" smtClean="0">
                <a:hlinkClick r:id="rId7"/>
              </a:rPr>
              <a:t>https</a:t>
            </a:r>
            <a:r>
              <a:rPr lang="en-US" sz="1400" b="1" dirty="0">
                <a:hlinkClick r:id="rId7"/>
              </a:rPr>
              <a:t>://</a:t>
            </a:r>
            <a:r>
              <a:rPr lang="en-US" sz="1400" b="1" dirty="0" smtClean="0">
                <a:hlinkClick r:id="rId7"/>
              </a:rPr>
              <a:t>www.a-k-d.ru/tender/</a:t>
            </a:r>
            <a:r>
              <a:rPr lang="ru-RU" sz="1400" u="sng" dirty="0" smtClean="0">
                <a:hlinkClick r:id="rId8"/>
              </a:rPr>
              <a:t>75883</a:t>
            </a:r>
            <a:r>
              <a:rPr lang="ru-RU" sz="1400" b="1" dirty="0" smtClean="0"/>
              <a:t>, №</a:t>
            </a:r>
            <a:r>
              <a:rPr lang="en-US" sz="1400" b="1" dirty="0" smtClean="0"/>
              <a:t>AS03436</a:t>
            </a:r>
            <a:endParaRPr lang="ru-RU" sz="1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137" y="2117262"/>
            <a:ext cx="4933476" cy="2191931"/>
          </a:xfrm>
          <a:prstGeom prst="rect">
            <a:avLst/>
          </a:prstGeom>
        </p:spPr>
      </p:pic>
      <p:pic>
        <p:nvPicPr>
          <p:cNvPr id="28" name="Picture 2" descr="Картинки по запросу росатом логотип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3768" y="2192584"/>
            <a:ext cx="432048" cy="341587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316" y="4460550"/>
            <a:ext cx="2431052" cy="18063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35796" y="4460549"/>
            <a:ext cx="2412816" cy="180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5068</TotalTime>
  <Words>195</Words>
  <Application>Microsoft Office PowerPoint</Application>
  <PresentationFormat>Экран (4:3)</PresentationFormat>
  <Paragraphs>33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Трехкомнатная квартира, общей площадью 83,4 кв. м, расположенная по адресу: Россия, г. Москва, ул. Краснопрудная, дом 1, кв. 84.</vt:lpstr>
    </vt:vector>
  </TitlesOfParts>
  <Company>Rosatom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Зоя Александровна</dc:creator>
  <cp:lastModifiedBy>User</cp:lastModifiedBy>
  <cp:revision>95</cp:revision>
  <dcterms:created xsi:type="dcterms:W3CDTF">2016-10-31T13:36:47Z</dcterms:created>
  <dcterms:modified xsi:type="dcterms:W3CDTF">2023-03-23T07:55:45Z</dcterms:modified>
</cp:coreProperties>
</file>