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6144" autoAdjust="0"/>
  </p:normalViewPr>
  <p:slideViewPr>
    <p:cSldViewPr>
      <p:cViewPr varScale="1">
        <p:scale>
          <a:sx n="111" d="100"/>
          <a:sy n="111" d="100"/>
        </p:scale>
        <p:origin x="18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povarova-ea@rosenergoatom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6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598504" y="1288543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Земельные участки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Сети связи </a:t>
            </a:r>
            <a: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(3 объекта недвижимого имущества)   </a:t>
            </a:r>
            <a:b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Свердловская </a:t>
            </a:r>
            <a:r>
              <a:rPr lang="ru-RU" sz="1600" b="1" dirty="0">
                <a:solidFill>
                  <a:schemeClr val="bg1"/>
                </a:solidFill>
                <a:latin typeface="Arial" charset="0"/>
                <a:cs typeface="Arial" charset="0"/>
              </a:rPr>
              <a:t>область, г Новоуральск, ул. </a:t>
            </a:r>
            <a:r>
              <a:rPr lang="ru-RU" sz="1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Дзержинского, 10 а</a:t>
            </a:r>
            <a:endParaRPr lang="en-US" sz="16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2120" y="2753737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Объекты НИ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499466" y="1593467"/>
            <a:ext cx="3600000" cy="126880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r>
              <a:rPr lang="ru-RU" sz="1200" b="1" dirty="0">
                <a:latin typeface="+mn-lt"/>
              </a:rPr>
              <a:t>Площадь: </a:t>
            </a:r>
            <a:endParaRPr lang="ru-RU" sz="1200" b="1" dirty="0"/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Право</a:t>
            </a:r>
            <a:r>
              <a:rPr lang="ru-RU" sz="1200" b="1" dirty="0">
                <a:latin typeface="+mn-lt"/>
              </a:rPr>
              <a:t>: </a:t>
            </a:r>
            <a:endParaRPr lang="ru-RU" sz="1200" b="1" dirty="0"/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Кадастровый </a:t>
            </a:r>
            <a:r>
              <a:rPr lang="ru-RU" sz="1200" b="1" dirty="0">
                <a:latin typeface="+mn-lt"/>
              </a:rPr>
              <a:t>номер: </a:t>
            </a: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Категория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dirty="0" smtClean="0">
                <a:solidFill>
                  <a:schemeClr val="tx1"/>
                </a:solidFill>
                <a:latin typeface="+mn-lt"/>
                <a:cs typeface="Arial" charset="0"/>
              </a:rPr>
              <a:t>земли населенных пунктов</a:t>
            </a: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ВРИ:</a:t>
            </a:r>
            <a:endParaRPr lang="ru-RU" sz="1200" dirty="0">
              <a:latin typeface="+mn-lt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390052" y="3147346"/>
            <a:ext cx="3734697" cy="1054661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en-US" sz="1200" dirty="0" smtClean="0"/>
              <a:t>- </a:t>
            </a:r>
            <a:r>
              <a:rPr lang="en-US" sz="1200" dirty="0"/>
              <a:t>HAP</a:t>
            </a:r>
            <a:r>
              <a:rPr lang="ru-RU" sz="1200" dirty="0"/>
              <a:t>УЖ</a:t>
            </a:r>
            <a:r>
              <a:rPr lang="en-US" sz="1200" dirty="0"/>
              <a:t>H</a:t>
            </a:r>
            <a:r>
              <a:rPr lang="ru-RU" sz="1200" dirty="0"/>
              <a:t>Ы</a:t>
            </a:r>
            <a:r>
              <a:rPr lang="en-US" sz="1200" dirty="0"/>
              <a:t>E C</a:t>
            </a:r>
            <a:r>
              <a:rPr lang="ru-RU" sz="1200" dirty="0"/>
              <a:t>Е</a:t>
            </a:r>
            <a:r>
              <a:rPr lang="en-US" sz="1200" dirty="0"/>
              <a:t>T</a:t>
            </a:r>
            <a:r>
              <a:rPr lang="ru-RU" sz="1200" dirty="0"/>
              <a:t>И </a:t>
            </a:r>
            <a:r>
              <a:rPr lang="en-US" sz="1200" dirty="0"/>
              <a:t>TE</a:t>
            </a:r>
            <a:r>
              <a:rPr lang="ru-RU" sz="1200" dirty="0"/>
              <a:t>Л</a:t>
            </a:r>
            <a:r>
              <a:rPr lang="en-US" sz="1200" dirty="0"/>
              <a:t>E</a:t>
            </a:r>
            <a:r>
              <a:rPr lang="ru-RU" sz="1200" dirty="0"/>
              <a:t>Ф</a:t>
            </a:r>
            <a:r>
              <a:rPr lang="en-US" sz="1200" dirty="0"/>
              <a:t>OH</a:t>
            </a:r>
            <a:r>
              <a:rPr lang="ru-RU" sz="1200" dirty="0"/>
              <a:t>ИЗ</a:t>
            </a:r>
            <a:r>
              <a:rPr lang="en-US" sz="1200" dirty="0"/>
              <a:t>A</a:t>
            </a:r>
            <a:r>
              <a:rPr lang="ru-RU" sz="1200" dirty="0"/>
              <a:t>ЦИИ Ц</a:t>
            </a:r>
            <a:r>
              <a:rPr lang="en-US" sz="1200" dirty="0"/>
              <a:t>EXA 37 </a:t>
            </a:r>
            <a:r>
              <a:rPr lang="en-US" sz="1200" dirty="0" smtClean="0"/>
              <a:t>(</a:t>
            </a:r>
            <a:r>
              <a:rPr lang="ru-RU" sz="1200" dirty="0" smtClean="0"/>
              <a:t>251 м)</a:t>
            </a:r>
            <a:endParaRPr lang="en-US" sz="1200" dirty="0"/>
          </a:p>
          <a:p>
            <a:pPr marL="180000" lvl="1"/>
            <a:r>
              <a:rPr lang="en-US" sz="1200" dirty="0"/>
              <a:t>- </a:t>
            </a:r>
            <a:r>
              <a:rPr lang="ru-RU" sz="1200" dirty="0"/>
              <a:t>УЧАСТОК СЕТИ СВЯЗИ </a:t>
            </a:r>
            <a:r>
              <a:rPr lang="ru-RU" sz="1200" dirty="0" smtClean="0"/>
              <a:t>(434 м</a:t>
            </a:r>
            <a:r>
              <a:rPr lang="en-US" sz="1200" dirty="0" smtClean="0"/>
              <a:t>);</a:t>
            </a:r>
            <a:endParaRPr lang="en-US" sz="1200" dirty="0"/>
          </a:p>
          <a:p>
            <a:pPr marL="351450" lvl="1" indent="-171450">
              <a:buFontTx/>
              <a:buChar char="-"/>
            </a:pPr>
            <a:r>
              <a:rPr lang="en-US" sz="1200" dirty="0" smtClean="0"/>
              <a:t>HAP</a:t>
            </a:r>
            <a:r>
              <a:rPr lang="ru-RU" sz="1200" dirty="0"/>
              <a:t>УЖ</a:t>
            </a:r>
            <a:r>
              <a:rPr lang="en-US" sz="1200" dirty="0"/>
              <a:t>H</a:t>
            </a:r>
            <a:r>
              <a:rPr lang="ru-RU" sz="1200" dirty="0"/>
              <a:t>Ы</a:t>
            </a:r>
            <a:r>
              <a:rPr lang="en-US" sz="1200" dirty="0"/>
              <a:t>E CET</a:t>
            </a:r>
            <a:r>
              <a:rPr lang="ru-RU" sz="1200" dirty="0"/>
              <a:t>И </a:t>
            </a:r>
            <a:r>
              <a:rPr lang="en-US" sz="1200" dirty="0"/>
              <a:t>CB</a:t>
            </a:r>
            <a:r>
              <a:rPr lang="ru-RU" sz="1200" dirty="0"/>
              <a:t>ЯЗИ </a:t>
            </a:r>
            <a:r>
              <a:rPr lang="ru-RU" sz="1200" dirty="0" smtClean="0"/>
              <a:t>(148 м</a:t>
            </a:r>
            <a:r>
              <a:rPr lang="en-US" sz="1200" dirty="0" smtClean="0"/>
              <a:t>);</a:t>
            </a:r>
            <a:endParaRPr lang="ru-RU" sz="1200" dirty="0" smtClean="0"/>
          </a:p>
          <a:p>
            <a:pPr marL="180000" lvl="1"/>
            <a:r>
              <a:rPr lang="ru-RU" sz="1200" b="1" dirty="0" smtClean="0">
                <a:cs typeface="Arial" charset="0"/>
              </a:rPr>
              <a:t>Право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 smtClean="0">
                <a:solidFill>
                  <a:schemeClr val="tx1"/>
                </a:solidFill>
                <a:latin typeface="+mn-lt"/>
                <a:cs typeface="Arial" charset="0"/>
              </a:rPr>
              <a:t> собственность</a:t>
            </a: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Обременения</a:t>
            </a:r>
            <a:r>
              <a:rPr lang="ru-RU" sz="1200" b="1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endParaRPr lang="ru-RU" sz="1200" dirty="0" smtClean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80000" lvl="1"/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Состояние: </a:t>
            </a:r>
            <a:r>
              <a:rPr lang="ru-RU" sz="1200" b="1" dirty="0" smtClean="0">
                <a:cs typeface="Arial" charset="0"/>
              </a:rPr>
              <a:t>хорошее</a:t>
            </a:r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55442" y="4329163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72393" y="4581256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endParaRPr lang="ru-RU" sz="1200" b="1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Водоснабжение: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Канализация: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</a:t>
            </a:r>
          </a:p>
          <a:p>
            <a:pPr marL="180000" lvl="1"/>
            <a:r>
              <a:rPr lang="ru-RU" sz="1200" b="1" dirty="0" smtClean="0"/>
              <a:t>Газоснабжение:</a:t>
            </a:r>
            <a:r>
              <a:rPr lang="ru-RU" sz="1200" b="1" dirty="0" smtClean="0">
                <a:latin typeface="+mn-lt"/>
              </a:rPr>
              <a:t> </a:t>
            </a:r>
            <a:endParaRPr lang="ru-RU" sz="1200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517232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4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Толстоброва Елена Игоревна/ (34370)57813</a:t>
            </a:r>
          </a:p>
          <a:p>
            <a:r>
              <a:rPr lang="en-US" sz="1200" b="1" dirty="0" smtClean="0"/>
              <a:t>E-mail</a:t>
            </a:r>
            <a:r>
              <a:rPr lang="ru-RU" sz="1200" b="1" dirty="0" smtClean="0"/>
              <a:t>: </a:t>
            </a:r>
            <a:r>
              <a:rPr lang="en-US" sz="1200" b="1" dirty="0"/>
              <a:t>EITolstobrova@rosatom.ru</a:t>
            </a:r>
            <a:endParaRPr lang="en-US" sz="12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СБОР ПРЕДЛОЖЕНИЙ Прием заявок </a:t>
            </a:r>
            <a:r>
              <a:rPr lang="ru-RU" sz="1200" b="1" smtClean="0">
                <a:solidFill>
                  <a:srgbClr val="0070C0"/>
                </a:solidFill>
              </a:rPr>
              <a:t>до </a:t>
            </a:r>
            <a:r>
              <a:rPr lang="ru-RU" sz="1200" b="1" smtClean="0">
                <a:solidFill>
                  <a:srgbClr val="0070C0"/>
                </a:solidFill>
              </a:rPr>
              <a:t>10.04.2024</a:t>
            </a:r>
            <a:endParaRPr lang="ru-RU" sz="1200" dirty="0">
              <a:solidFill>
                <a:srgbClr val="0070C0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6453336"/>
            <a:ext cx="6680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Ссылка на </a:t>
            </a:r>
            <a:r>
              <a:rPr lang="en-US" sz="1400" b="1" dirty="0" smtClean="0"/>
              <a:t>atomproperty.ru </a:t>
            </a:r>
            <a:r>
              <a:rPr lang="ru-RU" sz="1400" b="1" dirty="0" smtClean="0"/>
              <a:t>и ЭТП: 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48286" y="26196"/>
            <a:ext cx="1751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Приложение № 6.11</a:t>
            </a:r>
          </a:p>
        </p:txBody>
      </p:sp>
      <p:pic>
        <p:nvPicPr>
          <p:cNvPr id="26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 flipV="1">
            <a:off x="1818488" y="3469193"/>
            <a:ext cx="249374" cy="248012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835884" y="712437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02.05.2023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6768801" y="220882"/>
            <a:ext cx="19595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O090/Z0201/C0014</a:t>
            </a:r>
            <a:endParaRPr lang="ru-RU" sz="1200" dirty="0" smtClean="0"/>
          </a:p>
          <a:p>
            <a:r>
              <a:rPr lang="en-US" sz="1200" dirty="0" smtClean="0"/>
              <a:t>O090/Z0201/C001</a:t>
            </a:r>
            <a:r>
              <a:rPr lang="ru-RU" sz="1200" dirty="0" smtClean="0"/>
              <a:t>5</a:t>
            </a:r>
          </a:p>
          <a:p>
            <a:r>
              <a:rPr lang="en-US" sz="1200" dirty="0"/>
              <a:t>O090/C0500</a:t>
            </a:r>
            <a:endParaRPr lang="ru-RU" sz="1200" dirty="0" smtClean="0"/>
          </a:p>
          <a:p>
            <a:endParaRPr lang="ru-RU" sz="12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166" y="2171765"/>
            <a:ext cx="3914396" cy="23783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05220" y="4225860"/>
            <a:ext cx="3170464" cy="212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4807</TotalTime>
  <Words>147</Words>
  <Application>Microsoft Office PowerPoint</Application>
  <PresentationFormat>Экран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Сети связи (3 объекта недвижимого имущества)    Свердловская область, г Новоуральск, ул. Дзержинского, 10 а</vt:lpstr>
    </vt:vector>
  </TitlesOfParts>
  <Company>Rosatom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Леонтьева Мария Павловна</cp:lastModifiedBy>
  <cp:revision>74</cp:revision>
  <dcterms:created xsi:type="dcterms:W3CDTF">2016-10-31T13:36:47Z</dcterms:created>
  <dcterms:modified xsi:type="dcterms:W3CDTF">2023-05-02T11:31:46Z</dcterms:modified>
</cp:coreProperties>
</file>