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4041" r:id="rId2"/>
    <p:sldMasterId id="2147484402" r:id="rId3"/>
  </p:sldMasterIdLst>
  <p:notesMasterIdLst>
    <p:notesMasterId r:id="rId5"/>
  </p:notesMasterIdLst>
  <p:sldIdLst>
    <p:sldId id="511" r:id="rId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BF0"/>
    <a:srgbClr val="3A2CEA"/>
    <a:srgbClr val="CED9E9"/>
    <a:srgbClr val="E8EDF4"/>
    <a:srgbClr val="286638"/>
    <a:srgbClr val="002774"/>
    <a:srgbClr val="CC0000"/>
    <a:srgbClr val="FB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0981" autoAdjust="0"/>
  </p:normalViewPr>
  <p:slideViewPr>
    <p:cSldViewPr snapToGrid="0">
      <p:cViewPr>
        <p:scale>
          <a:sx n="100" d="100"/>
          <a:sy n="100" d="100"/>
        </p:scale>
        <p:origin x="-228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7" tIns="45474" rIns="90947" bIns="45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 defTabSz="9096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47" tIns="45474" rIns="90947" bIns="45474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EA93C0-E843-483D-A673-8208C6F6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1B8A1-F2A8-4F59-B22F-7CA0015F7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D3300-B0CA-4D1B-B351-531EB2882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hlink"/>
                </a:solidFill>
              </a:rPr>
              <a:t>www.rosatom.ru</a:t>
            </a:r>
            <a:endParaRPr lang="ru-RU" sz="1400">
              <a:solidFill>
                <a:schemeClr val="hlink"/>
              </a:solidFill>
            </a:endParaRP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CC88-CD0D-42EF-8EEF-DF8FCD9A8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0B96-4E8F-458F-873F-75CD65825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5301-4D6E-4609-B467-7166196E3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619D1-D520-4DF1-A78D-A47C3BB4D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0E1F-FF75-4E6E-8261-73B364DFD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480F-9A11-4EE9-91A1-9DB773B9F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175E-DD61-4F65-BAC0-289251918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972-99E9-4B98-86BF-BE637AE44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B0A6-FFA6-4A85-8C07-634D5159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E7F2-F467-40CD-A566-919212AA4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EAD7E-F5DA-47C9-8768-63FE8839C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892D7-EA19-48A9-84B4-3333D6E23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873E-2C31-45B0-A23A-6D51D9C71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2B6D-DA17-41FE-A75B-E9F411F30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D226-2F99-4B64-AD01-21CEF519E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AFCC-7E65-47CF-AF14-52D95E7C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C83C-C987-4EC6-8808-C96F2CCC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1E7C-2406-474F-8040-D85847F8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www.rosatom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26B4E5-1BCD-4FC3-845F-49090234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02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www.rosatom.ru</a:t>
            </a:r>
            <a:endParaRPr lang="ru-RU" sz="140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chemeClr val="tx1"/>
          </a:solidFill>
          <a:latin typeface="Arial" charset="0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200">
          <a:solidFill>
            <a:schemeClr val="tx1"/>
          </a:solidFill>
          <a:latin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11" name="Text Box 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hlink"/>
                </a:solidFill>
              </a:rPr>
              <a:t>www.rosatom.ru</a:t>
            </a:r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64E18016-29BE-4CF6-BB27-B586E9BBD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ovarova-ea@rosenergoatom.ru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1925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Имущественный комплекс «Автохозяйство»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г. Новосибирск, ул. Объединения, 3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67753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4805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Площадь: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23 269 кв</a:t>
            </a:r>
            <a:r>
              <a:rPr lang="ru-RU" sz="1200" b="0" kern="0" dirty="0" smtClean="0">
                <a:latin typeface="Arial" pitchFamily="34" charset="0"/>
                <a:cs typeface="Arial" pitchFamily="34" charset="0"/>
              </a:rPr>
              <a:t>. м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собственность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>
                <a:latin typeface="+mn-lt"/>
              </a:rPr>
              <a:t>номер: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54:35:041455:2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отсутствуют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земли населенных пунктов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для обслуживания </a:t>
            </a:r>
            <a:r>
              <a:rPr lang="ru-RU" sz="1200" b="0" kern="0" dirty="0" err="1">
                <a:latin typeface="Arial" pitchFamily="34" charset="0"/>
                <a:cs typeface="Arial" pitchFamily="34" charset="0"/>
              </a:rPr>
              <a:t>промплощадки</a:t>
            </a:r>
            <a:endParaRPr lang="ru-RU" sz="1200" dirty="0">
              <a:latin typeface="+mn-lt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2887985"/>
            <a:ext cx="3600000" cy="1636206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Здания: 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3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Площадь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b="0" dirty="0"/>
              <a:t>1 692,3</a:t>
            </a:r>
            <a:r>
              <a:rPr lang="ru-RU" sz="1200" dirty="0"/>
              <a:t> </a:t>
            </a:r>
            <a:r>
              <a:rPr lang="ru-RU" sz="1200" b="0" dirty="0"/>
              <a:t>кв</a:t>
            </a:r>
            <a:r>
              <a:rPr lang="ru-RU" sz="1200" b="0" dirty="0" smtClean="0"/>
              <a:t>. м</a:t>
            </a:r>
            <a:r>
              <a:rPr lang="ru-RU" sz="1200" b="0" dirty="0"/>
              <a:t>.</a:t>
            </a:r>
            <a:endParaRPr lang="ru-RU" sz="12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dirty="0" smtClean="0">
                <a:latin typeface="+mn-lt"/>
              </a:rPr>
              <a:t>Сооружения: </a:t>
            </a:r>
            <a:r>
              <a:rPr lang="ru-RU" sz="1200" b="0" dirty="0" smtClean="0">
                <a:latin typeface="+mn-lt"/>
              </a:rPr>
              <a:t>2</a:t>
            </a:r>
          </a:p>
          <a:p>
            <a:pPr marL="180000" lvl="1"/>
            <a:r>
              <a:rPr lang="ru-RU" sz="1200" dirty="0"/>
              <a:t>Площадь/ протяженность: </a:t>
            </a:r>
            <a:r>
              <a:rPr lang="ru-RU" sz="1200" b="0" dirty="0"/>
              <a:t>10 834,9 </a:t>
            </a:r>
            <a:r>
              <a:rPr lang="ru-RU" sz="1200" b="0" dirty="0" err="1"/>
              <a:t>кв.м</a:t>
            </a:r>
            <a:r>
              <a:rPr lang="ru-RU" sz="1200" b="0" dirty="0"/>
              <a:t>./ 388,9 </a:t>
            </a:r>
            <a:r>
              <a:rPr lang="ru-RU" sz="1200" b="0" dirty="0" smtClean="0"/>
              <a:t>м</a:t>
            </a:r>
          </a:p>
          <a:p>
            <a:pPr marL="180000" lvl="1"/>
            <a:r>
              <a:rPr lang="ru-RU" sz="1200" dirty="0" smtClean="0"/>
              <a:t>Объекты незавершенного строительства: </a:t>
            </a:r>
            <a:r>
              <a:rPr lang="ru-RU" sz="1200" b="0" dirty="0" smtClean="0"/>
              <a:t>4</a:t>
            </a:r>
            <a:endParaRPr lang="ru-RU" sz="1200" b="0" dirty="0"/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b="0" kern="0" dirty="0">
                <a:latin typeface="Arial" pitchFamily="34" charset="0"/>
                <a:cs typeface="Arial" pitchFamily="34" charset="0"/>
              </a:rPr>
              <a:t>собственность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аренда</a:t>
            </a:r>
            <a:endParaRPr lang="ru-RU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4476325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6600" y="4758436"/>
            <a:ext cx="3587023" cy="11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0" dirty="0" smtClean="0">
                <a:latin typeface="+mn-lt"/>
              </a:rPr>
              <a:t>100 кВт</a:t>
            </a:r>
            <a:endParaRPr lang="ru-RU" sz="1200" b="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0" dirty="0"/>
              <a:t>центральное, ввод  </a:t>
            </a:r>
            <a:r>
              <a:rPr lang="ru-RU" sz="1200" b="0" dirty="0" err="1"/>
              <a:t>Ду</a:t>
            </a:r>
            <a:r>
              <a:rPr lang="ru-RU" sz="1200" b="0" dirty="0"/>
              <a:t>=125мм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0" dirty="0"/>
              <a:t>центральная, 4 выпуска по </a:t>
            </a:r>
            <a:r>
              <a:rPr lang="ru-RU" sz="1200" b="0" dirty="0" err="1"/>
              <a:t>Ду</a:t>
            </a:r>
            <a:r>
              <a:rPr lang="ru-RU" sz="1200" b="0" dirty="0"/>
              <a:t>=100мм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</a:t>
            </a:r>
            <a:r>
              <a:rPr lang="ru-RU" sz="1200" b="1" dirty="0" smtClean="0">
                <a:latin typeface="+mn-lt"/>
              </a:rPr>
              <a:t>: </a:t>
            </a:r>
            <a:r>
              <a:rPr lang="ru-RU" sz="1200" b="0" dirty="0"/>
              <a:t>центральное, 0,943 Гкал/ч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6496" y="5955382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486233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Аукцион на повышение с рассрочкой, 54 606 000 руб. с НДС, шаг аукциона 5%, </a:t>
            </a:r>
            <a:r>
              <a:rPr lang="ru-RU" sz="1400" b="1" dirty="0" smtClean="0">
                <a:solidFill>
                  <a:srgbClr val="0070C0"/>
                </a:solidFill>
              </a:rPr>
              <a:t>размер </a:t>
            </a:r>
            <a:r>
              <a:rPr lang="ru-RU" sz="1400" b="1" dirty="0" smtClean="0">
                <a:solidFill>
                  <a:srgbClr val="0070C0"/>
                </a:solidFill>
              </a:rPr>
              <a:t>задатка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5 460 660 руб., прием заявок с 23.06.2022 по 01.08.2022.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6453336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48286" y="26196"/>
            <a:ext cx="175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Приложение </a:t>
            </a:r>
            <a:r>
              <a:rPr lang="ru-RU" sz="1400"/>
              <a:t>№ </a:t>
            </a:r>
            <a:r>
              <a:rPr lang="ru-RU" sz="1400" smtClean="0"/>
              <a:t>6.10</a:t>
            </a:r>
            <a:endParaRPr lang="ru-RU" sz="1400" dirty="0"/>
          </a:p>
        </p:txBody>
      </p:sp>
      <p:grpSp>
        <p:nvGrpSpPr>
          <p:cNvPr id="28" name="Группа 77"/>
          <p:cNvGrpSpPr>
            <a:grpSpLocks/>
          </p:cNvGrpSpPr>
          <p:nvPr/>
        </p:nvGrpSpPr>
        <p:grpSpPr bwMode="auto">
          <a:xfrm>
            <a:off x="725911" y="2294875"/>
            <a:ext cx="3598439" cy="1943807"/>
            <a:chOff x="300039" y="1514475"/>
            <a:chExt cx="4652962" cy="3143250"/>
          </a:xfrm>
        </p:grpSpPr>
        <p:grpSp>
          <p:nvGrpSpPr>
            <p:cNvPr id="29" name="Группа 75"/>
            <p:cNvGrpSpPr>
              <a:grpSpLocks/>
            </p:cNvGrpSpPr>
            <p:nvPr/>
          </p:nvGrpSpPr>
          <p:grpSpPr bwMode="auto">
            <a:xfrm>
              <a:off x="300039" y="1514475"/>
              <a:ext cx="4652962" cy="3143250"/>
              <a:chOff x="1538288" y="895350"/>
              <a:chExt cx="6067425" cy="5057775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38288" y="904875"/>
                <a:ext cx="6067425" cy="50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3504871" y="2686008"/>
                <a:ext cx="399526" cy="314194"/>
              </a:xfrm>
              <a:prstGeom prst="line">
                <a:avLst/>
              </a:prstGeom>
              <a:ln>
                <a:solidFill>
                  <a:srgbClr val="262BF0"/>
                </a:solidFill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3962359" y="913232"/>
                <a:ext cx="3218986" cy="1744676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2380813" y="3572395"/>
                <a:ext cx="391247" cy="676925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790690" y="3020637"/>
                <a:ext cx="705900" cy="513442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7295200" y="895350"/>
                <a:ext cx="277392" cy="1867290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7220677" y="2762640"/>
                <a:ext cx="304303" cy="45980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6866693" y="2846936"/>
                <a:ext cx="325003" cy="153266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391164" y="4249320"/>
                <a:ext cx="256691" cy="408709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658205" y="4686127"/>
                <a:ext cx="18631" cy="199246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2658205" y="4839393"/>
                <a:ext cx="256691" cy="38317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933527" y="4877710"/>
                <a:ext cx="57962" cy="342294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2724447" y="5220004"/>
                <a:ext cx="267042" cy="48533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2724447" y="5248102"/>
                <a:ext cx="37262" cy="544095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2743079" y="3485544"/>
                <a:ext cx="4258169" cy="2373068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6877042" y="3000202"/>
                <a:ext cx="180098" cy="447026"/>
              </a:xfrm>
              <a:prstGeom prst="line">
                <a:avLst/>
              </a:prstGeom>
              <a:ln w="28575">
                <a:solidFill>
                  <a:srgbClr val="262B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76"/>
            <p:cNvSpPr txBox="1">
              <a:spLocks noChangeArrowheads="1"/>
            </p:cNvSpPr>
            <p:nvPr/>
          </p:nvSpPr>
          <p:spPr bwMode="auto">
            <a:xfrm rot="-1311639">
              <a:off x="2600060" y="2610090"/>
              <a:ext cx="16315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rgbClr val="262BF0"/>
                  </a:solidFill>
                </a:rPr>
                <a:t>АО «ПО «Север»</a:t>
              </a:r>
            </a:p>
          </p:txBody>
        </p:sp>
      </p:grp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19099" y="4670492"/>
            <a:ext cx="1956032" cy="1466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62274" y="4670492"/>
            <a:ext cx="1956032" cy="1466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9" name="TextBox 48"/>
          <p:cNvSpPr txBox="1"/>
          <p:nvPr/>
        </p:nvSpPr>
        <p:spPr>
          <a:xfrm>
            <a:off x="5580112" y="6214839"/>
            <a:ext cx="34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ФИО контактного лица / </a:t>
            </a:r>
            <a:r>
              <a:rPr lang="ru-RU" sz="1200" b="1" dirty="0" smtClean="0"/>
              <a:t>номер телефона:</a:t>
            </a:r>
          </a:p>
          <a:p>
            <a:r>
              <a:rPr lang="ru-RU" sz="1200" b="0" dirty="0" smtClean="0"/>
              <a:t>Сергиев А.Ю. т.:8383 2744532  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</a:t>
            </a:r>
            <a:r>
              <a:rPr lang="ru-RU" sz="1200" b="0" dirty="0" smtClean="0"/>
              <a:t>64</a:t>
            </a:r>
            <a:r>
              <a:rPr lang="en-US" sz="1200" b="0" dirty="0" smtClean="0"/>
              <a:t>@posever.ru </a:t>
            </a:r>
            <a:endParaRPr lang="en-US" sz="1200" b="0" dirty="0"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25802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a-defaul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section11">
  <a:themeElements>
    <a:clrScheme name="a-section1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1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1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1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1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1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1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12228</TotalTime>
  <Words>170</Words>
  <Application>Microsoft Office PowerPoint</Application>
  <PresentationFormat>Экран (4:3)</PresentationFormat>
  <Paragraphs>33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a-content</vt:lpstr>
      <vt:lpstr>2_a-default</vt:lpstr>
      <vt:lpstr>a-section11</vt:lpstr>
      <vt:lpstr>Имущественный комплекс «Автохозяйство» г. Новосибирск, ул. Объединения, 3</vt:lpstr>
    </vt:vector>
  </TitlesOfParts>
  <Company>FGUP PO Sever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Технопром</dc:title>
  <dc:creator>Елена М</dc:creator>
  <cp:lastModifiedBy>User</cp:lastModifiedBy>
  <cp:revision>1303</cp:revision>
  <dcterms:created xsi:type="dcterms:W3CDTF">2010-02-10T04:45:22Z</dcterms:created>
  <dcterms:modified xsi:type="dcterms:W3CDTF">2022-06-22T07:28:08Z</dcterms:modified>
</cp:coreProperties>
</file>