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k" initials="a" lastIdx="1" clrIdx="0">
    <p:extLst>
      <p:ext uri="{19B8F6BF-5375-455C-9EA6-DF929625EA0E}">
        <p15:presenceInfo xmlns:p15="http://schemas.microsoft.com/office/powerpoint/2012/main" userId="av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09" d="100"/>
          <a:sy n="109" d="100"/>
        </p:scale>
        <p:origin x="2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332657"/>
            <a:ext cx="8207375" cy="864096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Наименование недвижимого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имущества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«Бокс-стоянка спецтехники»,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по адресу: Томская область, ЗАТО Северск, г. Северск, ул. Кирова, 1а,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стр.2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5373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Площадь: </a:t>
            </a:r>
            <a:r>
              <a:rPr lang="ru-RU" sz="1200" b="1" dirty="0" smtClean="0"/>
              <a:t>397, 0 кв.м.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аренда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номер:70:22:0010105:21 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нет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земли населенных пунктов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для эксплуатации бокс стоянки</a:t>
            </a:r>
            <a:endParaRPr lang="ru-RU" sz="1200" dirty="0">
              <a:latin typeface="+mn-lt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Площадь: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268,8 кв</a:t>
            </a:r>
            <a:r>
              <a:rPr lang="ru-RU" sz="1200" b="1" dirty="0" smtClean="0">
                <a:cs typeface="Arial" charset="0"/>
              </a:rPr>
              <a:t>.м.</a:t>
            </a:r>
            <a:endParaRPr lang="ru-RU" sz="12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отсутствуют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хорошее</a:t>
            </a:r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395245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</a:t>
            </a:r>
            <a:r>
              <a:rPr lang="ru-RU" smtClean="0"/>
              <a:t>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32028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</a:t>
            </a:r>
            <a:r>
              <a:rPr lang="ru-RU" sz="1200" b="1" dirty="0" smtClean="0">
                <a:latin typeface="+mn-lt"/>
              </a:rPr>
              <a:t>: есть </a:t>
            </a:r>
            <a:endParaRPr lang="ru-RU" sz="1200" b="1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есть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отсутствует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</a:t>
            </a:r>
            <a:r>
              <a:rPr lang="ru-RU" sz="1200" b="1" dirty="0" smtClean="0">
                <a:latin typeface="+mn-lt"/>
              </a:rPr>
              <a:t>: есть</a:t>
            </a:r>
            <a:endParaRPr lang="ru-RU" sz="1200" b="1" dirty="0" smtClean="0">
              <a:latin typeface="+mn-lt"/>
            </a:endParaRP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отсутствует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517232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5805264"/>
            <a:ext cx="34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Александр Викторович </a:t>
            </a:r>
            <a:r>
              <a:rPr lang="ru-RU" sz="1200" b="1" dirty="0" err="1" smtClean="0"/>
              <a:t>Ламинский</a:t>
            </a:r>
            <a:endParaRPr lang="en-US" sz="1200" b="1" dirty="0" smtClean="0"/>
          </a:p>
          <a:p>
            <a:r>
              <a:rPr lang="ru-RU" sz="1200" b="1" dirty="0" smtClean="0"/>
              <a:t> тел: 8-906-949-03-22</a:t>
            </a:r>
            <a:endParaRPr lang="ru-RU" sz="1200" b="1" dirty="0" smtClean="0"/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</a:t>
            </a:r>
            <a:r>
              <a:rPr lang="en-US" sz="1200" b="1" dirty="0" smtClean="0"/>
              <a:t>avl@nwatom.ru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Тип процедуры продажи </a:t>
            </a:r>
            <a:r>
              <a:rPr lang="en-US" sz="1400" b="1" dirty="0" smtClean="0">
                <a:solidFill>
                  <a:srgbClr val="0070C0"/>
                </a:solidFill>
              </a:rPr>
              <a:t>-</a:t>
            </a:r>
            <a:r>
              <a:rPr lang="ru-RU" sz="1400" b="1" dirty="0" smtClean="0">
                <a:solidFill>
                  <a:srgbClr val="0070C0"/>
                </a:solidFill>
              </a:rPr>
              <a:t> аукцион на </a:t>
            </a:r>
            <a:r>
              <a:rPr lang="ru-RU" sz="1400" b="1" dirty="0" smtClean="0">
                <a:solidFill>
                  <a:srgbClr val="0070C0"/>
                </a:solidFill>
              </a:rPr>
              <a:t>повышение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, начальная стоимость 3 421 000, цена отсечения 3 421 000, шаг аукциона – 5 %, размер задатка – 342 </a:t>
            </a:r>
            <a:r>
              <a:rPr lang="ru-RU" sz="1400" b="1" dirty="0" smtClean="0">
                <a:solidFill>
                  <a:srgbClr val="0070C0"/>
                </a:solidFill>
              </a:rPr>
              <a:t>100</a:t>
            </a:r>
            <a:r>
              <a:rPr lang="ru-RU" sz="14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период приема заявок – с 20.07.2022 по 22.08.2022 до 16 часов по </a:t>
            </a:r>
            <a:r>
              <a:rPr lang="ru-RU" sz="1400" b="1" dirty="0" err="1" smtClean="0">
                <a:solidFill>
                  <a:srgbClr val="0070C0"/>
                </a:solidFill>
              </a:rPr>
              <a:t>мск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2555596"/>
            <a:ext cx="46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Расположение актива на карте</a:t>
            </a:r>
            <a:r>
              <a:rPr lang="en-US" dirty="0" smtClean="0"/>
              <a:t> (</a:t>
            </a:r>
            <a:r>
              <a:rPr lang="ru-RU" dirty="0" err="1" smtClean="0"/>
              <a:t>яндекс</a:t>
            </a:r>
            <a:r>
              <a:rPr lang="ru-RU" dirty="0" smtClean="0"/>
              <a:t>-карты, на месте расположения актива поставить значок       )</a:t>
            </a:r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453336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endParaRPr lang="ru-RU" sz="1400" b="1" dirty="0"/>
          </a:p>
        </p:txBody>
      </p:sp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182288"/>
            <a:ext cx="234300" cy="23302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420888"/>
            <a:ext cx="4536504" cy="1843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2505377" cy="1944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52697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175</Words>
  <Application>Microsoft Office PowerPoint</Application>
  <PresentationFormat>Экран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Наименование недвижимого имущества «Бокс-стоянка спецтехники», расположенного по адресу: Томская область, ЗАТО Северск, г. Северск, ул. Кирова, 1а, стр.2 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avk</cp:lastModifiedBy>
  <cp:revision>68</cp:revision>
  <dcterms:created xsi:type="dcterms:W3CDTF">2016-10-31T13:36:47Z</dcterms:created>
  <dcterms:modified xsi:type="dcterms:W3CDTF">2022-07-29T07:28:38Z</dcterms:modified>
</cp:coreProperties>
</file>