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перемещения страницы щёлкните мышью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XO Orie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3D358B41-CFCB-46D2-A273-26F5A7FB3141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863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0">
            <a:noFill/>
          </a:ln>
        </p:spPr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endParaRPr lang="ru-RU" sz="2000" b="0" strike="noStrike" spc="-1">
              <a:latin typeface="XO Orie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313304B6-1163-495A-86DB-3560F226C99F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AA0FB8E-E134-49D9-94AC-3FC5E6E2CD5F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DADCF74-DECD-4935-A930-6B54153A3E74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4933B18-A14C-4067-B66A-E5FCC2C67686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046B7E4-F44A-4FC0-BF86-3663AC0B8713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67067E1-56A5-4770-AA63-BB790BC73D07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D569C15-E4FD-4440-895F-3B91D7DE12B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26B115-B085-4DD0-AAAB-04FCED812CA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802B063-FF09-4474-9DCE-08DA3AA56BF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C7CB89B-6A0D-4F84-97FB-62BFBDB4EEE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412C9D2-E956-400E-9584-19D6E203A29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3C88A6-BF8F-458F-9D8B-BF82B550270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BF809B-B588-4C5B-83B0-34BE4292158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latin typeface="Calibri"/>
              </a:rPr>
              <a:t>Образец текста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Второй уровень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latin typeface="Calibri"/>
              </a:rPr>
              <a:t>Третий уровень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Четвертый уровень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Пятый уровень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ru-RU" sz="1200" b="0" strike="noStrike" spc="-1">
                <a:solidFill>
                  <a:srgbClr val="8B8B8B"/>
                </a:solidFill>
                <a:latin typeface="Calibri"/>
              </a:rPr>
              <a:t>&lt;дата/время&gt;</a:t>
            </a:r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ru-RU" sz="1400" b="0" strike="noStrike" spc="-1">
                <a:latin typeface="Times New Roman"/>
              </a:defRPr>
            </a:lvl1pPr>
          </a:lstStyle>
          <a:p>
            <a:pPr algn="ctr">
              <a:buNone/>
            </a:pPr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ru-R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CFB4C37-4B06-4087-B6EE-8830F113998C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2"/>
          <p:cNvSpPr/>
          <p:nvPr/>
        </p:nvSpPr>
        <p:spPr>
          <a:xfrm>
            <a:off x="251640" y="1222560"/>
            <a:ext cx="4968360" cy="3117960"/>
          </a:xfrm>
          <a:prstGeom prst="rect">
            <a:avLst/>
          </a:prstGeom>
          <a:solidFill>
            <a:schemeClr val="bg1">
              <a:alpha val="23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8" name="Picture 2"/>
          <p:cNvPicPr/>
          <p:nvPr/>
        </p:nvPicPr>
        <p:blipFill>
          <a:blip r:embed="rId3"/>
          <a:stretch/>
        </p:blipFill>
        <p:spPr>
          <a:xfrm>
            <a:off x="-37800" y="-44640"/>
            <a:ext cx="9143640" cy="6857640"/>
          </a:xfrm>
          <a:prstGeom prst="rect">
            <a:avLst/>
          </a:prstGeom>
          <a:ln w="0">
            <a:noFill/>
          </a:ln>
        </p:spPr>
      </p:pic>
      <p:sp>
        <p:nvSpPr>
          <p:cNvPr id="49" name="Rectangle 2"/>
          <p:cNvSpPr/>
          <p:nvPr/>
        </p:nvSpPr>
        <p:spPr>
          <a:xfrm>
            <a:off x="0" y="0"/>
            <a:ext cx="9143640" cy="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67544" y="77760"/>
            <a:ext cx="8207736" cy="902880"/>
          </a:xfrm>
          <a:prstGeom prst="rect">
            <a:avLst/>
          </a:prstGeom>
          <a:noFill/>
          <a:ln w="0">
            <a:noFill/>
          </a:ln>
          <a:effectLst>
            <a:outerShdw dist="17819" dir="2700000" rotWithShape="0">
              <a:srgbClr val="0000FF">
                <a:alpha val="50000"/>
              </a:srgbClr>
            </a:outerShdw>
          </a:effectLst>
        </p:spPr>
        <p:txBody>
          <a:bodyPr lIns="0" tIns="0" rIns="0" bIns="0" numCol="1" spcCol="0" anchor="ctr"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600" b="1" strike="noStrike" spc="-1" dirty="0">
                <a:solidFill>
                  <a:schemeClr val="bg1"/>
                </a:solidFill>
                <a:latin typeface="+mj-lt"/>
              </a:rPr>
              <a:t>АО «ПО ЭХЗ» </a:t>
            </a:r>
            <a:r>
              <a:rPr sz="1600" dirty="0">
                <a:solidFill>
                  <a:schemeClr val="bg1"/>
                </a:solidFill>
                <a:latin typeface="+mj-lt"/>
              </a:rPr>
              <a:t/>
            </a:r>
            <a:br>
              <a:rPr sz="1600" dirty="0">
                <a:solidFill>
                  <a:schemeClr val="bg1"/>
                </a:solidFill>
                <a:latin typeface="+mj-lt"/>
              </a:rPr>
            </a:br>
            <a:r>
              <a:rPr lang="ru-RU" sz="1600" b="1" dirty="0" smtClean="0">
                <a:solidFill>
                  <a:schemeClr val="bg1"/>
                </a:solidFill>
                <a:latin typeface="+mj-lt"/>
              </a:rPr>
              <a:t>Нежилые комнаты №№ 10-13 в здании 201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1600" b="1" strike="noStrike" spc="-1" dirty="0">
                <a:solidFill>
                  <a:schemeClr val="bg1"/>
                </a:solidFill>
                <a:latin typeface="+mj-lt"/>
              </a:rPr>
              <a:t>по адресу: Красноярский край, г. Зеленогорск, ул</a:t>
            </a:r>
            <a:r>
              <a:rPr lang="ru-RU" sz="1600" b="1" strike="noStrike" spc="-1" dirty="0" smtClean="0">
                <a:solidFill>
                  <a:schemeClr val="bg1"/>
                </a:solidFill>
                <a:latin typeface="+mj-lt"/>
              </a:rPr>
              <a:t>. Первая Промышленная, 1Г/201</a:t>
            </a:r>
            <a:endParaRPr lang="ru-RU" sz="1600" b="0" strike="noStrike" spc="-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2" name="Прямоугольник 69"/>
          <p:cNvSpPr/>
          <p:nvPr/>
        </p:nvSpPr>
        <p:spPr>
          <a:xfrm>
            <a:off x="85320" y="6505560"/>
            <a:ext cx="220680" cy="30348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1400" b="1" strike="noStrike" spc="-1">
                <a:solidFill>
                  <a:srgbClr val="953735"/>
                </a:solidFill>
                <a:latin typeface="Calibri"/>
              </a:rPr>
              <a:t> </a:t>
            </a:r>
            <a:endParaRPr lang="ru-RU" sz="1400" b="0" strike="noStrike" spc="-1">
              <a:latin typeface="XO Oriel"/>
            </a:endParaRPr>
          </a:p>
        </p:txBody>
      </p:sp>
      <p:sp>
        <p:nvSpPr>
          <p:cNvPr id="53" name="TextBox 170"/>
          <p:cNvSpPr/>
          <p:nvPr/>
        </p:nvSpPr>
        <p:spPr>
          <a:xfrm>
            <a:off x="5553070" y="1333196"/>
            <a:ext cx="3419640" cy="28764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56880" rIns="99720" bIns="5688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420"/>
              </a:spcAft>
              <a:buNone/>
              <a:tabLst>
                <a:tab pos="0" algn="l"/>
              </a:tabLst>
            </a:pPr>
            <a:r>
              <a:rPr lang="ru-RU" sz="1200" b="1" strike="noStrike" spc="-1" smtClean="0">
                <a:solidFill>
                  <a:srgbClr val="FFFFFF"/>
                </a:solidFill>
                <a:latin typeface="Arial"/>
              </a:rPr>
              <a:t>Здание</a:t>
            </a:r>
            <a:endParaRPr lang="ru-RU" sz="1200" b="0" strike="noStrike" spc="-1" dirty="0">
              <a:latin typeface="XO Oriel"/>
            </a:endParaRPr>
          </a:p>
        </p:txBody>
      </p:sp>
      <p:sp>
        <p:nvSpPr>
          <p:cNvPr id="54" name="Полилиния 194"/>
          <p:cNvSpPr/>
          <p:nvPr/>
        </p:nvSpPr>
        <p:spPr>
          <a:xfrm>
            <a:off x="5508360" y="1656000"/>
            <a:ext cx="3599640" cy="1268280"/>
          </a:xfrm>
          <a:custGeom>
            <a:avLst/>
            <a:gdLst/>
            <a:ahLst/>
            <a:cxnLst/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180000">
              <a:lnSpc>
                <a:spcPct val="100000"/>
              </a:lnSpc>
              <a:buNone/>
            </a:pPr>
            <a:endParaRPr lang="ru-RU" sz="1200" b="0" strike="noStrike" spc="-1" dirty="0">
              <a:latin typeface="XO Oriel"/>
            </a:endParaRPr>
          </a:p>
        </p:txBody>
      </p:sp>
      <p:sp>
        <p:nvSpPr>
          <p:cNvPr id="55" name="Полилиния 87"/>
          <p:cNvSpPr/>
          <p:nvPr/>
        </p:nvSpPr>
        <p:spPr>
          <a:xfrm>
            <a:off x="5455080" y="1796156"/>
            <a:ext cx="3599640" cy="1049400"/>
          </a:xfrm>
          <a:custGeom>
            <a:avLst/>
            <a:gdLst/>
            <a:ahLst/>
            <a:cxnLst/>
            <a:rect l="l" t="t" r="r" b="b"/>
            <a:pathLst>
              <a:path w="2181579" h="3351644">
                <a:moveTo>
                  <a:pt x="0" y="0"/>
                </a:moveTo>
                <a:lnTo>
                  <a:pt x="2181579" y="0"/>
                </a:lnTo>
                <a:lnTo>
                  <a:pt x="2181579" y="3351644"/>
                </a:lnTo>
                <a:lnTo>
                  <a:pt x="0" y="3351644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050" b="0" strike="noStrike" spc="-1" dirty="0">
                <a:solidFill>
                  <a:srgbClr val="000000"/>
                </a:solidFill>
                <a:latin typeface="Calibri"/>
              </a:rPr>
              <a:t>     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Объект: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нежилые комнаты №№ 10-13 </a:t>
            </a:r>
          </a:p>
          <a:p>
            <a:pPr>
              <a:lnSpc>
                <a:spcPct val="100000"/>
              </a:lnSpc>
              <a:buNone/>
            </a:pPr>
            <a:r>
              <a:rPr lang="ru-RU" sz="1200" b="0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помещении № 2 на 1 </a:t>
            </a:r>
            <a:r>
              <a:rPr lang="ru-RU" sz="1200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этаже в здании 201</a:t>
            </a:r>
            <a:endParaRPr lang="ru-RU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200" b="0" strike="noStrike" spc="-1" dirty="0">
                <a:solidFill>
                  <a:srgbClr val="000000"/>
                </a:solidFill>
                <a:latin typeface="Calibri"/>
              </a:rPr>
              <a:t>     </a:t>
            </a:r>
            <a:r>
              <a:rPr lang="ru-RU" sz="1200" b="1" spc="-1" dirty="0" smtClean="0">
                <a:solidFill>
                  <a:srgbClr val="000000"/>
                </a:solidFill>
                <a:latin typeface="Calibri"/>
              </a:rPr>
              <a:t>Площадь: </a:t>
            </a:r>
            <a:r>
              <a:rPr lang="ru-RU" sz="1200" spc="-1" dirty="0" smtClean="0">
                <a:solidFill>
                  <a:srgbClr val="000000"/>
                </a:solidFill>
                <a:latin typeface="Calibri"/>
              </a:rPr>
              <a:t>167,2 </a:t>
            </a:r>
            <a:r>
              <a:rPr lang="ru-RU" sz="1200" spc="-1" dirty="0" err="1" smtClean="0">
                <a:solidFill>
                  <a:srgbClr val="000000"/>
                </a:solidFill>
                <a:latin typeface="Calibri"/>
              </a:rPr>
              <a:t>кв.м</a:t>
            </a:r>
            <a:r>
              <a:rPr lang="ru-RU" sz="1200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ru-RU" sz="1200" strike="noStrike" spc="-1" dirty="0">
              <a:latin typeface="XO Oriel"/>
            </a:endParaRPr>
          </a:p>
          <a:p>
            <a:pPr marL="180000"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Право: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</a:rPr>
              <a:t> собственность</a:t>
            </a:r>
            <a:endParaRPr lang="ru-RU" sz="1200" b="0" strike="noStrike" spc="-1" dirty="0">
              <a:latin typeface="XO Oriel"/>
            </a:endParaRPr>
          </a:p>
          <a:p>
            <a:pPr marL="180000"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Обременения/ограничения: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</a:rPr>
              <a:t> отсутствуют</a:t>
            </a:r>
            <a:endParaRPr lang="ru-RU" sz="1200" b="0" strike="noStrike" spc="-1" dirty="0">
              <a:latin typeface="XO Oriel"/>
            </a:endParaRPr>
          </a:p>
          <a:p>
            <a:pPr marL="180000"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Состояние: </a:t>
            </a:r>
            <a:r>
              <a:rPr lang="ru-RU" sz="1200" b="0" strike="noStrike" spc="-1" dirty="0">
                <a:solidFill>
                  <a:srgbClr val="000000"/>
                </a:solidFill>
                <a:latin typeface="Calibri"/>
              </a:rPr>
              <a:t>удовлетворительное</a:t>
            </a:r>
            <a:endParaRPr lang="ru-RU" sz="1200" b="0" strike="noStrike" spc="-1" dirty="0">
              <a:latin typeface="XO Oriel"/>
            </a:endParaRPr>
          </a:p>
        </p:txBody>
      </p:sp>
      <p:sp>
        <p:nvSpPr>
          <p:cNvPr id="56" name="TextBox 88"/>
          <p:cNvSpPr/>
          <p:nvPr/>
        </p:nvSpPr>
        <p:spPr>
          <a:xfrm>
            <a:off x="5568876" y="3034662"/>
            <a:ext cx="3419640" cy="28584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56880" rIns="99720" bIns="5688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420"/>
              </a:spcAft>
              <a:buNone/>
              <a:tabLst>
                <a:tab pos="0" algn="l"/>
              </a:tabLst>
            </a:pPr>
            <a:r>
              <a:rPr lang="ru-RU" sz="1200" b="1" strike="noStrike" spc="-1" dirty="0">
                <a:solidFill>
                  <a:srgbClr val="FFFFFF"/>
                </a:solidFill>
                <a:latin typeface="Arial"/>
              </a:rPr>
              <a:t>Инженерные коммуникации (мощности)</a:t>
            </a:r>
            <a:endParaRPr lang="ru-RU" sz="1200" b="0" strike="noStrike" spc="-1" dirty="0">
              <a:latin typeface="XO Oriel"/>
            </a:endParaRPr>
          </a:p>
        </p:txBody>
      </p:sp>
      <p:sp>
        <p:nvSpPr>
          <p:cNvPr id="57" name="Прямоугольник 1"/>
          <p:cNvSpPr/>
          <p:nvPr/>
        </p:nvSpPr>
        <p:spPr>
          <a:xfrm>
            <a:off x="5590319" y="3486816"/>
            <a:ext cx="3456000" cy="935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Электричество: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центральное</a:t>
            </a:r>
            <a:endParaRPr lang="ru-RU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Водоснабжение: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центральное </a:t>
            </a:r>
            <a:endParaRPr lang="ru-RU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Канализация: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центральная</a:t>
            </a:r>
            <a:endParaRPr lang="ru-RU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Теплоснабжение: </a:t>
            </a:r>
            <a:r>
              <a:rPr lang="ru-RU" sz="1200" b="1" strike="noStrike" spc="-1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центральное</a:t>
            </a:r>
            <a:endParaRPr lang="ru-RU" sz="1200" b="0" strike="noStrike" spc="-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TextBox 19"/>
          <p:cNvSpPr/>
          <p:nvPr/>
        </p:nvSpPr>
        <p:spPr>
          <a:xfrm>
            <a:off x="5616360" y="5373360"/>
            <a:ext cx="3419640" cy="287640"/>
          </a:xfrm>
          <a:prstGeom prst="rect">
            <a:avLst/>
          </a:prstGeom>
          <a:gradFill rotWithShape="0">
            <a:gsLst>
              <a:gs pos="0">
                <a:srgbClr val="2371AB">
                  <a:alpha val="80000"/>
                </a:srgbClr>
              </a:gs>
              <a:gs pos="100000">
                <a:srgbClr val="2E94DE">
                  <a:alpha val="80000"/>
                </a:srgbClr>
              </a:gs>
            </a:gsLst>
            <a:lin ang="16200000"/>
          </a:gradFill>
          <a:ln w="9525">
            <a:solidFill>
              <a:srgbClr val="4093CF"/>
            </a:solidFill>
            <a:round/>
          </a:ln>
          <a:effectLst>
            <a:outerShdw blurRad="39960" dist="2304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9720" tIns="56880" rIns="99720" bIns="5688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420"/>
              </a:spcAft>
              <a:buNone/>
              <a:tabLst>
                <a:tab pos="0" algn="l"/>
              </a:tabLst>
            </a:pPr>
            <a:r>
              <a:rPr lang="ru-RU" sz="1200" b="1" strike="noStrike" spc="-1">
                <a:solidFill>
                  <a:srgbClr val="FFFFFF"/>
                </a:solidFill>
                <a:latin typeface="Arial"/>
              </a:rPr>
              <a:t>Контактная информация</a:t>
            </a:r>
            <a:endParaRPr lang="ru-RU" sz="1200" b="0" strike="noStrike" spc="-1">
              <a:latin typeface="XO Oriel"/>
            </a:endParaRPr>
          </a:p>
        </p:txBody>
      </p:sp>
      <p:sp>
        <p:nvSpPr>
          <p:cNvPr id="59" name="TextBox 20"/>
          <p:cNvSpPr/>
          <p:nvPr/>
        </p:nvSpPr>
        <p:spPr>
          <a:xfrm>
            <a:off x="5580000" y="5661360"/>
            <a:ext cx="3419640" cy="64487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Фогель Вера Викторовна</a:t>
            </a:r>
            <a:endParaRPr lang="ru-RU" sz="1200" b="1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Тел.: 8 (39169) 9-36-14</a:t>
            </a:r>
            <a:endParaRPr lang="ru-RU" sz="1200" b="1" strike="noStrike" spc="-1" dirty="0">
              <a:latin typeface="XO Oriel"/>
            </a:endParaRPr>
          </a:p>
          <a:p>
            <a:pPr>
              <a:lnSpc>
                <a:spcPct val="100000"/>
              </a:lnSpc>
              <a:buNone/>
            </a:pP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E-mail</a:t>
            </a:r>
            <a:r>
              <a:rPr lang="ru-RU" sz="1200" b="1" strike="noStrike" spc="-1" dirty="0">
                <a:solidFill>
                  <a:srgbClr val="000000"/>
                </a:solidFill>
                <a:latin typeface="Calibri"/>
              </a:rPr>
              <a:t>: 19</a:t>
            </a:r>
            <a:r>
              <a:rPr lang="en-US" sz="1200" b="1" strike="noStrike" spc="-1" dirty="0">
                <a:solidFill>
                  <a:srgbClr val="000000"/>
                </a:solidFill>
                <a:latin typeface="Calibri"/>
              </a:rPr>
              <a:t>@rosatom.ru</a:t>
            </a:r>
            <a:endParaRPr lang="ru-RU" sz="1200" b="1" strike="noStrike" spc="-1" dirty="0">
              <a:latin typeface="XO Oriel"/>
            </a:endParaRPr>
          </a:p>
        </p:txBody>
      </p:sp>
      <p:pic>
        <p:nvPicPr>
          <p:cNvPr id="60" name="Picture 2"/>
          <p:cNvPicPr/>
          <p:nvPr/>
        </p:nvPicPr>
        <p:blipFill>
          <a:blip r:embed="rId4"/>
          <a:stretch/>
        </p:blipFill>
        <p:spPr>
          <a:xfrm>
            <a:off x="198360" y="1216080"/>
            <a:ext cx="4968360" cy="304812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" name="TextBox 6"/>
          <p:cNvSpPr/>
          <p:nvPr/>
        </p:nvSpPr>
        <p:spPr>
          <a:xfrm>
            <a:off x="263520" y="2555640"/>
            <a:ext cx="469548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Местоположения актива на карте</a:t>
            </a:r>
            <a:endParaRPr lang="ru-RU" sz="1800" b="0" strike="noStrike" spc="-1">
              <a:latin typeface="XO Oriel"/>
            </a:endParaRPr>
          </a:p>
        </p:txBody>
      </p:sp>
      <p:pic>
        <p:nvPicPr>
          <p:cNvPr id="62" name="Picture 2"/>
          <p:cNvPicPr/>
          <p:nvPr/>
        </p:nvPicPr>
        <p:blipFill>
          <a:blip r:embed="rId4"/>
          <a:stretch/>
        </p:blipFill>
        <p:spPr>
          <a:xfrm>
            <a:off x="198360" y="4510800"/>
            <a:ext cx="2412360" cy="175644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3" name="Picture 2"/>
          <p:cNvPicPr/>
          <p:nvPr/>
        </p:nvPicPr>
        <p:blipFill>
          <a:blip r:embed="rId4"/>
          <a:stretch/>
        </p:blipFill>
        <p:spPr>
          <a:xfrm>
            <a:off x="2735640" y="4519800"/>
            <a:ext cx="2412360" cy="1746720"/>
          </a:xfrm>
          <a:prstGeom prst="rect">
            <a:avLst/>
          </a:prstGeom>
          <a:ln w="0">
            <a:noFill/>
          </a:ln>
          <a:effectLst>
            <a:outerShdw blurRad="291960" dist="139498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4" name="TextBox 7"/>
          <p:cNvSpPr/>
          <p:nvPr/>
        </p:nvSpPr>
        <p:spPr>
          <a:xfrm>
            <a:off x="683640" y="5229360"/>
            <a:ext cx="14396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Фото актива</a:t>
            </a:r>
            <a:endParaRPr lang="ru-RU" sz="1800" b="0" strike="noStrike" spc="-1" dirty="0">
              <a:latin typeface="XO Oriel"/>
            </a:endParaRPr>
          </a:p>
        </p:txBody>
      </p:sp>
      <p:sp>
        <p:nvSpPr>
          <p:cNvPr id="65" name="TextBox 26"/>
          <p:cNvSpPr/>
          <p:nvPr/>
        </p:nvSpPr>
        <p:spPr>
          <a:xfrm>
            <a:off x="3222000" y="5211360"/>
            <a:ext cx="14396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Фото актива</a:t>
            </a:r>
            <a:endParaRPr lang="ru-RU" sz="1800" b="0" strike="noStrike" spc="-1">
              <a:latin typeface="XO Oriel"/>
            </a:endParaRPr>
          </a:p>
        </p:txBody>
      </p:sp>
      <p:sp>
        <p:nvSpPr>
          <p:cNvPr id="66" name="TextBox 8"/>
          <p:cNvSpPr/>
          <p:nvPr/>
        </p:nvSpPr>
        <p:spPr>
          <a:xfrm>
            <a:off x="107640" y="6362280"/>
            <a:ext cx="8964360" cy="30744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7" name="Рисунок 2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76" y="1722874"/>
            <a:ext cx="4796680" cy="2506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138" y="2309114"/>
            <a:ext cx="231775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Выноска 1 28"/>
          <p:cNvSpPr/>
          <p:nvPr/>
        </p:nvSpPr>
        <p:spPr>
          <a:xfrm>
            <a:off x="1979712" y="2073019"/>
            <a:ext cx="1656184" cy="434241"/>
          </a:xfrm>
          <a:prstGeom prst="borderCallout1">
            <a:avLst>
              <a:gd name="adj1" fmla="val 55040"/>
              <a:gd name="adj2" fmla="val -5673"/>
              <a:gd name="adj3" fmla="val 75278"/>
              <a:gd name="adj4" fmla="val -41136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000" dirty="0" smtClean="0">
                <a:effectLst/>
                <a:latin typeface="Times New Roman"/>
                <a:ea typeface="Calibri"/>
                <a:cs typeface="Times New Roman"/>
              </a:rPr>
              <a:t>г. Зеленогорск, ул</a:t>
            </a:r>
            <a:r>
              <a:rPr lang="ru-RU" sz="1000" dirty="0" smtClean="0">
                <a:effectLst/>
                <a:latin typeface="Times New Roman"/>
                <a:ea typeface="Calibri"/>
                <a:cs typeface="Times New Roman"/>
              </a:rPr>
              <a:t>. </a:t>
            </a:r>
            <a:r>
              <a:rPr lang="ru-RU" sz="1000" dirty="0" smtClean="0">
                <a:latin typeface="Times New Roman"/>
                <a:ea typeface="Calibri"/>
                <a:cs typeface="Times New Roman"/>
              </a:rPr>
              <a:t>Первая Промышленная, 1Г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5" y="4447084"/>
            <a:ext cx="2449995" cy="18374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4935" y="4471720"/>
            <a:ext cx="2393065" cy="17947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115</Words>
  <Application>Microsoft Office PowerPoint</Application>
  <PresentationFormat>Экран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Times New Roman</vt:lpstr>
      <vt:lpstr>XO Oriel</vt:lpstr>
      <vt:lpstr>Office Theme</vt:lpstr>
      <vt:lpstr>АО «ПО ЭХЗ»  Нежилые комнаты №№ 10-13 в здании 201 по адресу: Красноярский край, г. Зеленогорск, ул. Первая Промышленная, 1Г/201</vt:lpstr>
    </vt:vector>
  </TitlesOfParts>
  <Company>Rosatom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Помещения, расположенные по адресу:  г. Санкт-Петербург, 2-й Муринский проспект, д.34, кор.1</dc:title>
  <dc:creator>Горина Зоя Александровна</dc:creator>
  <cp:lastModifiedBy>Фогель Вера Викторовна</cp:lastModifiedBy>
  <cp:revision>56</cp:revision>
  <dcterms:created xsi:type="dcterms:W3CDTF">2018-01-29T13:52:34Z</dcterms:created>
  <dcterms:modified xsi:type="dcterms:W3CDTF">2024-04-23T10:55:52Z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</vt:i4>
  </property>
</Properties>
</file>